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71" r:id="rId6"/>
    <p:sldId id="270" r:id="rId7"/>
    <p:sldId id="261" r:id="rId8"/>
    <p:sldId id="262" r:id="rId9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598D76DC-78D6-41F5-B3B8-FA251DBA4809}" type="datetimeFigureOut">
              <a:rPr lang="nl-NL" smtClean="0"/>
              <a:t>21-10-2014</a:t>
            </a:fld>
            <a:endParaRPr lang="nl-NL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9CCA9D9-5D09-410E-8E06-CEC66CBF3C78}" type="slidenum">
              <a:rPr lang="nl-NL" smtClean="0"/>
              <a:t>‹nr.›</a:t>
            </a:fld>
            <a:endParaRPr lang="nl-NL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D76DC-78D6-41F5-B3B8-FA251DBA4809}" type="datetimeFigureOut">
              <a:rPr lang="nl-NL" smtClean="0"/>
              <a:t>21-10-2014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CA9D9-5D09-410E-8E06-CEC66CBF3C7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D76DC-78D6-41F5-B3B8-FA251DBA4809}" type="datetimeFigureOut">
              <a:rPr lang="nl-NL" smtClean="0"/>
              <a:t>21-10-2014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CA9D9-5D09-410E-8E06-CEC66CBF3C7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D76DC-78D6-41F5-B3B8-FA251DBA4809}" type="datetimeFigureOut">
              <a:rPr lang="nl-NL" smtClean="0"/>
              <a:t>21-10-2014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CA9D9-5D09-410E-8E06-CEC66CBF3C7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D76DC-78D6-41F5-B3B8-FA251DBA4809}" type="datetimeFigureOut">
              <a:rPr lang="nl-NL" smtClean="0"/>
              <a:t>21-10-2014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CA9D9-5D09-410E-8E06-CEC66CBF3C7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D76DC-78D6-41F5-B3B8-FA251DBA4809}" type="datetimeFigureOut">
              <a:rPr lang="nl-NL" smtClean="0"/>
              <a:t>21-10-2014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CA9D9-5D09-410E-8E06-CEC66CBF3C78}" type="slidenum">
              <a:rPr lang="nl-NL" smtClean="0"/>
              <a:t>‹nr.›</a:t>
            </a:fld>
            <a:endParaRPr lang="nl-N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D76DC-78D6-41F5-B3B8-FA251DBA4809}" type="datetimeFigureOut">
              <a:rPr lang="nl-NL" smtClean="0"/>
              <a:t>21-10-2014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CA9D9-5D09-410E-8E06-CEC66CBF3C7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D76DC-78D6-41F5-B3B8-FA251DBA4809}" type="datetimeFigureOut">
              <a:rPr lang="nl-NL" smtClean="0"/>
              <a:t>21-10-2014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CA9D9-5D09-410E-8E06-CEC66CBF3C7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D76DC-78D6-41F5-B3B8-FA251DBA4809}" type="datetimeFigureOut">
              <a:rPr lang="nl-NL" smtClean="0"/>
              <a:t>21-10-2014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CA9D9-5D09-410E-8E06-CEC66CBF3C7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D76DC-78D6-41F5-B3B8-FA251DBA4809}" type="datetimeFigureOut">
              <a:rPr lang="nl-NL" smtClean="0"/>
              <a:t>21-10-2014</a:t>
            </a:fld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CA9D9-5D09-410E-8E06-CEC66CBF3C78}" type="slidenum">
              <a:rPr lang="nl-NL" smtClean="0"/>
              <a:t>‹nr.›</a:t>
            </a:fld>
            <a:endParaRPr lang="nl-NL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D76DC-78D6-41F5-B3B8-FA251DBA4809}" type="datetimeFigureOut">
              <a:rPr lang="nl-NL" smtClean="0"/>
              <a:t>21-10-2014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CA9D9-5D09-410E-8E06-CEC66CBF3C7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598D76DC-78D6-41F5-B3B8-FA251DBA4809}" type="datetimeFigureOut">
              <a:rPr lang="nl-NL" smtClean="0"/>
              <a:t>21-10-2014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A9CCA9D9-5D09-410E-8E06-CEC66CBF3C78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l-NL" b="1" dirty="0" smtClean="0"/>
              <a:t>Basisboek deel 1 </a:t>
            </a:r>
            <a:r>
              <a:rPr lang="nl-NL" b="1" dirty="0" err="1" smtClean="0"/>
              <a:t>hfst</a:t>
            </a:r>
            <a:r>
              <a:rPr lang="nl-NL" b="1" dirty="0" smtClean="0"/>
              <a:t> 22</a:t>
            </a:r>
            <a:endParaRPr lang="nl-NL" b="1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b="1" u="sng" dirty="0" smtClean="0"/>
          </a:p>
          <a:p>
            <a:r>
              <a:rPr lang="nl-NL" b="1" u="sng" dirty="0" smtClean="0"/>
              <a:t>Bed zorgvrager</a:t>
            </a:r>
            <a:endParaRPr lang="nl-NL" b="1" u="sng" dirty="0"/>
          </a:p>
        </p:txBody>
      </p:sp>
    </p:spTree>
    <p:extLst>
      <p:ext uri="{BB962C8B-B14F-4D97-AF65-F5344CB8AC3E}">
        <p14:creationId xmlns:p14="http://schemas.microsoft.com/office/powerpoint/2010/main" val="1582198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u="sng" dirty="0" smtClean="0"/>
              <a:t>Eisen bed zorgvrager</a:t>
            </a:r>
            <a:endParaRPr lang="nl-NL" b="1" u="sng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Let op de hoogte </a:t>
            </a:r>
            <a:r>
              <a:rPr lang="nl-NL" dirty="0" err="1" smtClean="0"/>
              <a:t>ivm</a:t>
            </a:r>
            <a:r>
              <a:rPr lang="nl-NL" dirty="0" smtClean="0"/>
              <a:t> veiligheid.</a:t>
            </a:r>
          </a:p>
          <a:p>
            <a:r>
              <a:rPr lang="nl-NL" dirty="0" smtClean="0"/>
              <a:t>Zelfredzaamheid zorgvrager</a:t>
            </a:r>
          </a:p>
          <a:p>
            <a:r>
              <a:rPr lang="nl-NL" dirty="0" smtClean="0"/>
              <a:t>Bed in de laagste stand.</a:t>
            </a:r>
          </a:p>
          <a:p>
            <a:r>
              <a:rPr lang="nl-NL" dirty="0" smtClean="0"/>
              <a:t>Zorgvrager niet fixeren</a:t>
            </a:r>
          </a:p>
          <a:p>
            <a:r>
              <a:rPr lang="nl-NL" dirty="0" smtClean="0"/>
              <a:t>Bedhekken laag tenzij anders afgesproken.</a:t>
            </a:r>
          </a:p>
          <a:p>
            <a:r>
              <a:rPr lang="nl-NL" dirty="0" smtClean="0"/>
              <a:t>Wensen zorgvrager.</a:t>
            </a:r>
          </a:p>
          <a:p>
            <a:r>
              <a:rPr lang="nl-NL" dirty="0" smtClean="0"/>
              <a:t>Medische redenen stand bed.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44313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u="sng" dirty="0" smtClean="0"/>
              <a:t>Eisen voor zorgverlener</a:t>
            </a:r>
            <a:endParaRPr lang="nl-NL" b="1" u="sng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Hoogte bed beenlengte</a:t>
            </a:r>
            <a:endParaRPr lang="nl-NL" dirty="0"/>
          </a:p>
          <a:p>
            <a:r>
              <a:rPr lang="nl-NL" dirty="0" smtClean="0"/>
              <a:t>Bed verplaatsbaar.</a:t>
            </a:r>
          </a:p>
          <a:p>
            <a:r>
              <a:rPr lang="nl-NL" dirty="0" smtClean="0"/>
              <a:t>Gemakkelijk schoonmaken </a:t>
            </a:r>
          </a:p>
          <a:p>
            <a:endParaRPr lang="nl-NL" dirty="0" smtClean="0"/>
          </a:p>
          <a:p>
            <a:endParaRPr lang="nl-N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9" y="3861048"/>
            <a:ext cx="3498468" cy="2236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91828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43490" y="764704"/>
            <a:ext cx="7024744" cy="648072"/>
          </a:xfrm>
        </p:spPr>
        <p:txBody>
          <a:bodyPr>
            <a:normAutofit fontScale="90000"/>
          </a:bodyPr>
          <a:lstStyle/>
          <a:p>
            <a:pPr algn="ctr"/>
            <a:r>
              <a:rPr lang="nl-NL" b="1" u="sng" dirty="0" smtClean="0"/>
              <a:t>Houdingen in bed</a:t>
            </a:r>
            <a:endParaRPr lang="nl-NL" b="1" u="sng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55576" y="1196752"/>
            <a:ext cx="7560840" cy="5256584"/>
          </a:xfrm>
        </p:spPr>
        <p:txBody>
          <a:bodyPr>
            <a:normAutofit/>
          </a:bodyPr>
          <a:lstStyle/>
          <a:p>
            <a:pPr marL="68580" indent="0">
              <a:buNone/>
            </a:pPr>
            <a:endParaRPr lang="nl-NL" b="1" u="sng" dirty="0" smtClean="0"/>
          </a:p>
          <a:p>
            <a:pPr marL="68580" indent="0">
              <a:buNone/>
            </a:pPr>
            <a:r>
              <a:rPr lang="nl-NL" b="1" u="sng" dirty="0" err="1" smtClean="0"/>
              <a:t>Fowler</a:t>
            </a:r>
            <a:r>
              <a:rPr lang="nl-NL" dirty="0" smtClean="0"/>
              <a:t>:</a:t>
            </a:r>
          </a:p>
          <a:p>
            <a:r>
              <a:rPr lang="nl-NL" dirty="0"/>
              <a:t>R</a:t>
            </a:r>
            <a:r>
              <a:rPr lang="nl-NL" dirty="0" smtClean="0"/>
              <a:t>ugsteun gekanteld, combineren met een boven-en onderbeensteun  </a:t>
            </a:r>
          </a:p>
          <a:p>
            <a:r>
              <a:rPr lang="nl-NL" dirty="0" smtClean="0"/>
              <a:t>Decubituspreventie</a:t>
            </a:r>
          </a:p>
          <a:p>
            <a:r>
              <a:rPr lang="nl-NL" dirty="0" smtClean="0"/>
              <a:t> Geeft ontspanning, </a:t>
            </a:r>
          </a:p>
          <a:p>
            <a:r>
              <a:rPr lang="nl-NL" dirty="0" smtClean="0"/>
              <a:t>Voorkomt onderuit glijden zorgvrager</a:t>
            </a:r>
          </a:p>
          <a:p>
            <a:endParaRPr lang="nl-NL" dirty="0"/>
          </a:p>
          <a:p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1660758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601136"/>
          </a:xfrm>
        </p:spPr>
        <p:txBody>
          <a:bodyPr>
            <a:normAutofit fontScale="90000"/>
          </a:bodyPr>
          <a:lstStyle/>
          <a:p>
            <a:pPr algn="ctr"/>
            <a:r>
              <a:rPr lang="nl-NL" b="1" u="sng" dirty="0"/>
              <a:t>Houdingen in bed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43492" y="1844824"/>
            <a:ext cx="6777317" cy="3987805"/>
          </a:xfrm>
        </p:spPr>
        <p:txBody>
          <a:bodyPr>
            <a:normAutofit fontScale="85000" lnSpcReduction="20000"/>
          </a:bodyPr>
          <a:lstStyle/>
          <a:p>
            <a:pPr marL="68580" indent="0">
              <a:buNone/>
            </a:pPr>
            <a:r>
              <a:rPr lang="nl-NL" b="1" u="sng" dirty="0" err="1"/>
              <a:t>Trendelenburg</a:t>
            </a:r>
            <a:r>
              <a:rPr lang="nl-NL" b="1" u="sng" dirty="0" smtClean="0"/>
              <a:t>:</a:t>
            </a:r>
          </a:p>
          <a:p>
            <a:pPr marL="68580" indent="0">
              <a:buNone/>
            </a:pPr>
            <a:endParaRPr lang="nl-NL" dirty="0" smtClean="0"/>
          </a:p>
          <a:p>
            <a:r>
              <a:rPr lang="nl-NL" dirty="0"/>
              <a:t>V</a:t>
            </a:r>
            <a:r>
              <a:rPr lang="nl-NL" dirty="0" smtClean="0"/>
              <a:t>oeteneind </a:t>
            </a:r>
            <a:r>
              <a:rPr lang="nl-NL" dirty="0"/>
              <a:t>hoger dan </a:t>
            </a:r>
            <a:r>
              <a:rPr lang="nl-NL" dirty="0" smtClean="0"/>
              <a:t>hoofdeind zodat </a:t>
            </a:r>
            <a:r>
              <a:rPr lang="nl-NL" dirty="0"/>
              <a:t>de benen hoger gelegen zijn dan het hart. </a:t>
            </a:r>
            <a:endParaRPr lang="nl-NL" dirty="0" smtClean="0"/>
          </a:p>
          <a:p>
            <a:pPr marL="68580" indent="0">
              <a:buNone/>
            </a:pPr>
            <a:endParaRPr lang="nl-NL" dirty="0" smtClean="0"/>
          </a:p>
          <a:p>
            <a:pPr marL="68580" indent="0">
              <a:buNone/>
            </a:pPr>
            <a:r>
              <a:rPr lang="nl-NL" dirty="0" smtClean="0"/>
              <a:t>Het </a:t>
            </a:r>
            <a:r>
              <a:rPr lang="nl-NL" dirty="0"/>
              <a:t>idee is dat er minder bloed in het veneuze systeem van de benen achterblijft, zodat er meer bloedvolume beschikbaar is voor de hersenen</a:t>
            </a:r>
            <a:r>
              <a:rPr lang="nl-NL" dirty="0" smtClean="0"/>
              <a:t>.</a:t>
            </a:r>
          </a:p>
          <a:p>
            <a:pPr marL="68580" indent="0">
              <a:buNone/>
            </a:pPr>
            <a:r>
              <a:rPr lang="nl-NL" dirty="0" smtClean="0"/>
              <a:t>Daarnaast </a:t>
            </a:r>
            <a:r>
              <a:rPr lang="nl-NL" dirty="0"/>
              <a:t>kan het bij bekkenoperaties handig zijn, dat de organen hoger in de buikholte komen te liggen.</a:t>
            </a:r>
          </a:p>
          <a:p>
            <a:pPr marL="68580" indent="0">
              <a:buNone/>
            </a:pPr>
            <a:r>
              <a:rPr lang="nl-NL" dirty="0" smtClean="0"/>
              <a:t>Bij </a:t>
            </a:r>
            <a:r>
              <a:rPr lang="nl-NL" dirty="0"/>
              <a:t>longproblemen kan dit </a:t>
            </a:r>
            <a:r>
              <a:rPr lang="nl-NL" dirty="0" smtClean="0"/>
              <a:t>meer benauwdheidsklachten </a:t>
            </a:r>
            <a:r>
              <a:rPr lang="nl-NL" dirty="0"/>
              <a:t>geven.</a:t>
            </a:r>
          </a:p>
        </p:txBody>
      </p:sp>
    </p:spTree>
    <p:extLst>
      <p:ext uri="{BB962C8B-B14F-4D97-AF65-F5344CB8AC3E}">
        <p14:creationId xmlns:p14="http://schemas.microsoft.com/office/powerpoint/2010/main" val="5138282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b="1" u="sng" dirty="0"/>
              <a:t>Houdingen in bed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b="1" u="sng" dirty="0" smtClean="0"/>
          </a:p>
          <a:p>
            <a:pPr marL="68580" indent="0">
              <a:buNone/>
            </a:pPr>
            <a:r>
              <a:rPr lang="nl-NL" b="1" u="sng" dirty="0" smtClean="0"/>
              <a:t>Anti </a:t>
            </a:r>
            <a:r>
              <a:rPr lang="nl-NL" b="1" u="sng" dirty="0" err="1"/>
              <a:t>trendelenburg</a:t>
            </a:r>
            <a:r>
              <a:rPr lang="nl-NL" b="1" u="sng" dirty="0"/>
              <a:t>: </a:t>
            </a:r>
            <a:endParaRPr lang="nl-NL" b="1" u="sng" dirty="0" smtClean="0"/>
          </a:p>
          <a:p>
            <a:r>
              <a:rPr lang="nl-NL" dirty="0"/>
              <a:t>H</a:t>
            </a:r>
            <a:r>
              <a:rPr lang="nl-NL" dirty="0" smtClean="0"/>
              <a:t>oofdeind </a:t>
            </a:r>
            <a:r>
              <a:rPr lang="nl-NL" dirty="0"/>
              <a:t>hoger dan </a:t>
            </a:r>
            <a:r>
              <a:rPr lang="nl-NL" dirty="0" smtClean="0"/>
              <a:t>voeteneind</a:t>
            </a:r>
          </a:p>
          <a:p>
            <a:r>
              <a:rPr lang="nl-NL" dirty="0"/>
              <a:t>I</a:t>
            </a:r>
            <a:r>
              <a:rPr lang="nl-NL" dirty="0" smtClean="0"/>
              <a:t>n </a:t>
            </a:r>
            <a:r>
              <a:rPr lang="nl-NL" dirty="0"/>
              <a:t>combinatie met </a:t>
            </a:r>
            <a:r>
              <a:rPr lang="nl-NL" dirty="0" err="1" smtClean="0"/>
              <a:t>fowler</a:t>
            </a:r>
            <a:r>
              <a:rPr lang="nl-NL" dirty="0" smtClean="0"/>
              <a:t> fijne zithouding</a:t>
            </a:r>
          </a:p>
          <a:p>
            <a:r>
              <a:rPr lang="nl-NL" dirty="0"/>
              <a:t>B</a:t>
            </a:r>
            <a:r>
              <a:rPr lang="nl-NL" dirty="0" smtClean="0"/>
              <a:t>etere </a:t>
            </a:r>
            <a:r>
              <a:rPr lang="nl-NL" dirty="0"/>
              <a:t>doorbloeding </a:t>
            </a:r>
            <a:r>
              <a:rPr lang="nl-NL" dirty="0" smtClean="0"/>
              <a:t>benen</a:t>
            </a:r>
            <a:endParaRPr lang="nl-NL" b="1" u="sng" dirty="0"/>
          </a:p>
        </p:txBody>
      </p:sp>
    </p:spTree>
    <p:extLst>
      <p:ext uri="{BB962C8B-B14F-4D97-AF65-F5344CB8AC3E}">
        <p14:creationId xmlns:p14="http://schemas.microsoft.com/office/powerpoint/2010/main" val="18929533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836712"/>
            <a:ext cx="6696744" cy="53285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89049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u="sng" dirty="0" smtClean="0"/>
              <a:t>hulpmiddelen</a:t>
            </a:r>
            <a:endParaRPr lang="nl-NL" b="1" u="sng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Nachtkastje</a:t>
            </a:r>
          </a:p>
          <a:p>
            <a:r>
              <a:rPr lang="nl-NL" dirty="0" smtClean="0"/>
              <a:t>Voetensteun</a:t>
            </a:r>
          </a:p>
          <a:p>
            <a:r>
              <a:rPr lang="nl-NL" dirty="0" smtClean="0"/>
              <a:t>Bedgalg of papegaai</a:t>
            </a:r>
          </a:p>
          <a:p>
            <a:r>
              <a:rPr lang="nl-NL" dirty="0" smtClean="0"/>
              <a:t>Bedklossen</a:t>
            </a:r>
          </a:p>
          <a:p>
            <a:r>
              <a:rPr lang="nl-NL" dirty="0" smtClean="0"/>
              <a:t>Dekenboog</a:t>
            </a:r>
          </a:p>
          <a:p>
            <a:r>
              <a:rPr lang="nl-NL" dirty="0" smtClean="0"/>
              <a:t>antidecubitusmatras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87708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97</TotalTime>
  <Words>175</Words>
  <Application>Microsoft Office PowerPoint</Application>
  <PresentationFormat>Diavoorstelling (4:3)</PresentationFormat>
  <Paragraphs>43</Paragraphs>
  <Slides>8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9" baseType="lpstr">
      <vt:lpstr>Austin</vt:lpstr>
      <vt:lpstr>Basisboek deel 1 hfst 22</vt:lpstr>
      <vt:lpstr>Eisen bed zorgvrager</vt:lpstr>
      <vt:lpstr>Eisen voor zorgverlener</vt:lpstr>
      <vt:lpstr>Houdingen in bed</vt:lpstr>
      <vt:lpstr>Houdingen in bed</vt:lpstr>
      <vt:lpstr>Houdingen in bed</vt:lpstr>
      <vt:lpstr>PowerPoint-presentatie</vt:lpstr>
      <vt:lpstr>hulpmiddelen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Basisboek deel 1 hfst 15 ,22</dc:title>
  <dc:creator>Cate,J.H.M. ten</dc:creator>
  <cp:lastModifiedBy>Dijken-Meijering,M. van</cp:lastModifiedBy>
  <cp:revision>10</cp:revision>
  <dcterms:created xsi:type="dcterms:W3CDTF">2013-02-21T09:36:37Z</dcterms:created>
  <dcterms:modified xsi:type="dcterms:W3CDTF">2014-10-21T14:31:32Z</dcterms:modified>
</cp:coreProperties>
</file>